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</p:sldIdLst>
  <p:sldSz cx="34556700" cy="19431000"/>
  <p:notesSz cx="6858000" cy="9144000"/>
  <p:embeddedFontLst>
    <p:embeddedFont>
      <p:font typeface="Adlery Swash" panose="020B0604020202020204" charset="0"/>
      <p:regular r:id="rId3"/>
    </p:embeddedFont>
    <p:embeddedFont>
      <p:font typeface="Zing Rust Base" panose="020B0604020202020204" charset="0"/>
      <p:regular r:id="rId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>
        <p:scale>
          <a:sx n="15" d="100"/>
          <a:sy n="15" d="100"/>
        </p:scale>
        <p:origin x="1710" y="29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font" Target="fonts/font1.fntdata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font" Target="fonts/font2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1"/>
            <a:ext cx="34553395" cy="19438668"/>
            <a:chOff x="0" y="0"/>
            <a:chExt cx="34553398" cy="1943867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4553398" cy="19438623"/>
            </a:xfrm>
            <a:custGeom>
              <a:avLst/>
              <a:gdLst/>
              <a:ahLst/>
              <a:cxnLst/>
              <a:rect l="l" t="t" r="r" b="b"/>
              <a:pathLst>
                <a:path w="34553398" h="19438623">
                  <a:moveTo>
                    <a:pt x="0" y="0"/>
                  </a:moveTo>
                  <a:lnTo>
                    <a:pt x="0" y="19438623"/>
                  </a:lnTo>
                  <a:lnTo>
                    <a:pt x="34553398" y="19438623"/>
                  </a:lnTo>
                  <a:lnTo>
                    <a:pt x="34553398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</p:sp>
      </p:grpSp>
      <p:grpSp>
        <p:nvGrpSpPr>
          <p:cNvPr id="4" name="Group 4"/>
          <p:cNvGrpSpPr/>
          <p:nvPr/>
        </p:nvGrpSpPr>
        <p:grpSpPr>
          <a:xfrm>
            <a:off x="27974881" y="1207180"/>
            <a:ext cx="4926519" cy="4926519"/>
            <a:chOff x="0" y="0"/>
            <a:chExt cx="812800" cy="8128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6" name="TextBox 6"/>
            <p:cNvSpPr txBox="1"/>
            <p:nvPr/>
          </p:nvSpPr>
          <p:spPr>
            <a:xfrm>
              <a:off x="76200" y="-66675"/>
              <a:ext cx="660400" cy="8032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5079"/>
                </a:lnSpc>
              </a:pPr>
              <a:endParaRPr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27314973" y="1207180"/>
            <a:ext cx="7238423" cy="4438719"/>
            <a:chOff x="0" y="0"/>
            <a:chExt cx="9651230" cy="5918292"/>
          </a:xfrm>
        </p:grpSpPr>
        <p:sp>
          <p:nvSpPr>
            <p:cNvPr id="8" name="Freeform 8"/>
            <p:cNvSpPr/>
            <p:nvPr/>
          </p:nvSpPr>
          <p:spPr>
            <a:xfrm>
              <a:off x="104981" y="0"/>
              <a:ext cx="5910896" cy="5918292"/>
            </a:xfrm>
            <a:custGeom>
              <a:avLst/>
              <a:gdLst/>
              <a:ahLst/>
              <a:cxnLst/>
              <a:rect l="l" t="t" r="r" b="b"/>
              <a:pathLst>
                <a:path w="5910895" h="5918292">
                  <a:moveTo>
                    <a:pt x="0" y="0"/>
                  </a:moveTo>
                  <a:lnTo>
                    <a:pt x="5910894" y="0"/>
                  </a:lnTo>
                  <a:lnTo>
                    <a:pt x="5910894" y="5918292"/>
                  </a:lnTo>
                  <a:lnTo>
                    <a:pt x="0" y="59182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</p:sp>
        <p:sp>
          <p:nvSpPr>
            <p:cNvPr id="9" name="Freeform 9"/>
            <p:cNvSpPr/>
            <p:nvPr/>
          </p:nvSpPr>
          <p:spPr>
            <a:xfrm rot="1269631">
              <a:off x="4092373" y="433721"/>
              <a:ext cx="2883606" cy="2079803"/>
            </a:xfrm>
            <a:custGeom>
              <a:avLst/>
              <a:gdLst/>
              <a:ahLst/>
              <a:cxnLst/>
              <a:rect l="l" t="t" r="r" b="b"/>
              <a:pathLst>
                <a:path w="2883607" h="2079802">
                  <a:moveTo>
                    <a:pt x="0" y="0"/>
                  </a:moveTo>
                  <a:lnTo>
                    <a:pt x="2883608" y="0"/>
                  </a:lnTo>
                  <a:lnTo>
                    <a:pt x="2883608" y="2079802"/>
                  </a:lnTo>
                  <a:lnTo>
                    <a:pt x="0" y="207980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0" name="TextBox 10"/>
            <p:cNvSpPr txBox="1"/>
            <p:nvPr/>
          </p:nvSpPr>
          <p:spPr>
            <a:xfrm>
              <a:off x="709351" y="1815565"/>
              <a:ext cx="5820866" cy="3026469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17746"/>
                </a:lnSpc>
              </a:pPr>
              <a:r>
                <a:rPr lang="en-US" sz="12675" dirty="0">
                  <a:solidFill>
                    <a:srgbClr val="000000"/>
                  </a:solidFill>
                  <a:latin typeface="Adlery Swash"/>
                  <a:ea typeface="Adlery Swash"/>
                  <a:cs typeface="Adlery Swash"/>
                  <a:sym typeface="Adlery Swash"/>
                </a:rPr>
                <a:t>Teatro</a:t>
              </a: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2670636" y="3768659"/>
              <a:ext cx="6980594" cy="1026605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6323"/>
                </a:lnSpc>
              </a:pPr>
              <a:r>
                <a:rPr lang="en-US" sz="4516" dirty="0" err="1">
                  <a:solidFill>
                    <a:srgbClr val="000000"/>
                  </a:solidFill>
                  <a:latin typeface="Zing Rust Base"/>
                  <a:ea typeface="Zing Rust Base"/>
                  <a:cs typeface="Zing Rust Base"/>
                  <a:sym typeface="Zing Rust Base"/>
                </a:rPr>
                <a:t>idp</a:t>
              </a:r>
              <a:endParaRPr lang="en-US" sz="4516" dirty="0">
                <a:solidFill>
                  <a:srgbClr val="000000"/>
                </a:solidFill>
                <a:latin typeface="Zing Rust Base"/>
                <a:ea typeface="Zing Rust Base"/>
                <a:cs typeface="Zing Rust Base"/>
                <a:sym typeface="Zing Rust Base"/>
              </a:endParaRP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1688012" y="1218539"/>
              <a:ext cx="2744835" cy="101732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5941"/>
                </a:lnSpc>
              </a:pPr>
              <a:r>
                <a:rPr lang="en-US" sz="4243">
                  <a:solidFill>
                    <a:srgbClr val="000000"/>
                  </a:solidFill>
                  <a:latin typeface="Zing Rust Base"/>
                  <a:ea typeface="Zing Rust Base"/>
                  <a:cs typeface="Zing Rust Base"/>
                  <a:sym typeface="Zing Rust Base"/>
                </a:rPr>
                <a:t>Festival</a:t>
              </a:r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486566"/>
              <a:ext cx="6120860" cy="87224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5066"/>
                </a:lnSpc>
              </a:pPr>
              <a:r>
                <a:rPr lang="en-US" sz="3618">
                  <a:solidFill>
                    <a:srgbClr val="000000"/>
                  </a:solidFill>
                  <a:latin typeface="Zing Rust Base"/>
                  <a:ea typeface="Zing Rust Base"/>
                  <a:cs typeface="Zing Rust Base"/>
                  <a:sym typeface="Zing Rust Base"/>
                </a:rPr>
                <a:t>XIX</a:t>
              </a:r>
            </a:p>
          </p:txBody>
        </p:sp>
        <p:sp>
          <p:nvSpPr>
            <p:cNvPr id="14" name="Freeform 14"/>
            <p:cNvSpPr/>
            <p:nvPr/>
          </p:nvSpPr>
          <p:spPr>
            <a:xfrm>
              <a:off x="1933427" y="4413270"/>
              <a:ext cx="2499420" cy="1037259"/>
            </a:xfrm>
            <a:custGeom>
              <a:avLst/>
              <a:gdLst/>
              <a:ahLst/>
              <a:cxnLst/>
              <a:rect l="l" t="t" r="r" b="b"/>
              <a:pathLst>
                <a:path w="2499420" h="1037259">
                  <a:moveTo>
                    <a:pt x="0" y="0"/>
                  </a:moveTo>
                  <a:lnTo>
                    <a:pt x="2499421" y="0"/>
                  </a:lnTo>
                  <a:lnTo>
                    <a:pt x="2499421" y="1037259"/>
                  </a:lnTo>
                  <a:lnTo>
                    <a:pt x="0" y="103725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4</Words>
  <Application>Microsoft Office PowerPoint</Application>
  <PresentationFormat>Personalizar</PresentationFormat>
  <Paragraphs>4</Paragraphs>
  <Slides>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6" baseType="lpstr">
      <vt:lpstr>Zing Rust Base</vt:lpstr>
      <vt:lpstr>Arial</vt:lpstr>
      <vt:lpstr>Adlery Swash</vt:lpstr>
      <vt:lpstr>Calibri</vt:lpstr>
      <vt:lpstr>Office Theme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Patrocinadores Festival Teatro 2026</dc:title>
  <dc:creator>Informatica</dc:creator>
  <cp:lastModifiedBy>Informatica</cp:lastModifiedBy>
  <cp:revision>2</cp:revision>
  <dcterms:created xsi:type="dcterms:W3CDTF">2006-08-16T00:00:00Z</dcterms:created>
  <dcterms:modified xsi:type="dcterms:W3CDTF">2026-06-11T12:59:02Z</dcterms:modified>
  <dc:identifier>DAHLiFQ153U</dc:identifier>
</cp:coreProperties>
</file>